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353" r:id="rId6"/>
    <p:sldId id="299" r:id="rId7"/>
    <p:sldId id="301" r:id="rId8"/>
    <p:sldId id="350" r:id="rId9"/>
    <p:sldId id="296" r:id="rId10"/>
    <p:sldId id="352" r:id="rId11"/>
    <p:sldId id="351" r:id="rId12"/>
    <p:sldId id="349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ley Lew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691B"/>
    <a:srgbClr val="133A6C"/>
    <a:srgbClr val="77593A"/>
    <a:srgbClr val="567A9F"/>
    <a:srgbClr val="1E7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17D08-77D8-44F5-908C-2851C5B47F72}" v="12" dt="2021-03-08T22:24:43.36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DDACA"/>
          </a:solidFill>
        </a:fill>
      </a:tcStyle>
    </a:wholeTbl>
    <a:band2H>
      <a:tcTxStyle/>
      <a:tcStyle>
        <a:tcBdr/>
        <a:fill>
          <a:solidFill>
            <a:srgbClr val="F6ED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1D5CA"/>
          </a:solidFill>
        </a:fill>
      </a:tcStyle>
    </a:wholeTbl>
    <a:band2H>
      <a:tcTxStyle/>
      <a:tcStyle>
        <a:tcBdr/>
        <a:fill>
          <a:solidFill>
            <a:srgbClr val="F1EB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7" autoAdjust="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Stretton" userId="a41373b2-3cde-4113-a7a3-fa04506146db" providerId="ADAL" clId="{7E535094-3A97-441F-97E1-83851AF6C62E}"/>
    <pc:docChg chg="undo custSel modSld">
      <pc:chgData name="Tessa Stretton" userId="a41373b2-3cde-4113-a7a3-fa04506146db" providerId="ADAL" clId="{7E535094-3A97-441F-97E1-83851AF6C62E}" dt="2021-03-09T00:02:21.747" v="27" actId="20577"/>
      <pc:docMkLst>
        <pc:docMk/>
      </pc:docMkLst>
      <pc:sldChg chg="modSp mod">
        <pc:chgData name="Tessa Stretton" userId="a41373b2-3cde-4113-a7a3-fa04506146db" providerId="ADAL" clId="{7E535094-3A97-441F-97E1-83851AF6C62E}" dt="2021-03-08T23:19:54.793" v="4" actId="1076"/>
        <pc:sldMkLst>
          <pc:docMk/>
          <pc:sldMk cId="0" sldId="257"/>
        </pc:sldMkLst>
        <pc:spChg chg="mod">
          <ac:chgData name="Tessa Stretton" userId="a41373b2-3cde-4113-a7a3-fa04506146db" providerId="ADAL" clId="{7E535094-3A97-441F-97E1-83851AF6C62E}" dt="2021-03-08T23:19:51.210" v="3" actId="1076"/>
          <ac:spMkLst>
            <pc:docMk/>
            <pc:sldMk cId="0" sldId="257"/>
            <ac:spMk id="3" creationId="{349BF371-448E-4BDE-B9DE-99A208CF612E}"/>
          </ac:spMkLst>
        </pc:spChg>
        <pc:spChg chg="mod">
          <ac:chgData name="Tessa Stretton" userId="a41373b2-3cde-4113-a7a3-fa04506146db" providerId="ADAL" clId="{7E535094-3A97-441F-97E1-83851AF6C62E}" dt="2021-03-08T23:19:54.793" v="4" actId="1076"/>
          <ac:spMkLst>
            <pc:docMk/>
            <pc:sldMk cId="0" sldId="257"/>
            <ac:spMk id="4" creationId="{5A7D0A3F-ED8F-400F-98BF-B68266847747}"/>
          </ac:spMkLst>
        </pc:spChg>
      </pc:sldChg>
      <pc:sldChg chg="modSp mod">
        <pc:chgData name="Tessa Stretton" userId="a41373b2-3cde-4113-a7a3-fa04506146db" providerId="ADAL" clId="{7E535094-3A97-441F-97E1-83851AF6C62E}" dt="2021-03-08T23:22:02.290" v="14" actId="20577"/>
        <pc:sldMkLst>
          <pc:docMk/>
          <pc:sldMk cId="1770751239" sldId="299"/>
        </pc:sldMkLst>
        <pc:spChg chg="mod">
          <ac:chgData name="Tessa Stretton" userId="a41373b2-3cde-4113-a7a3-fa04506146db" providerId="ADAL" clId="{7E535094-3A97-441F-97E1-83851AF6C62E}" dt="2021-03-08T23:22:02.290" v="14" actId="20577"/>
          <ac:spMkLst>
            <pc:docMk/>
            <pc:sldMk cId="1770751239" sldId="299"/>
            <ac:spMk id="6" creationId="{C5C76B4F-D48A-43D0-AE3F-86CCB224224C}"/>
          </ac:spMkLst>
        </pc:spChg>
      </pc:sldChg>
      <pc:sldChg chg="modSp mod">
        <pc:chgData name="Tessa Stretton" userId="a41373b2-3cde-4113-a7a3-fa04506146db" providerId="ADAL" clId="{7E535094-3A97-441F-97E1-83851AF6C62E}" dt="2021-03-08T23:22:10.438" v="16" actId="20577"/>
        <pc:sldMkLst>
          <pc:docMk/>
          <pc:sldMk cId="1294866673" sldId="301"/>
        </pc:sldMkLst>
        <pc:spChg chg="mod">
          <ac:chgData name="Tessa Stretton" userId="a41373b2-3cde-4113-a7a3-fa04506146db" providerId="ADAL" clId="{7E535094-3A97-441F-97E1-83851AF6C62E}" dt="2021-03-08T23:22:10.438" v="16" actId="20577"/>
          <ac:spMkLst>
            <pc:docMk/>
            <pc:sldMk cId="1294866673" sldId="301"/>
            <ac:spMk id="5" creationId="{7966CC16-9384-3641-9032-0E4D431F179E}"/>
          </ac:spMkLst>
        </pc:spChg>
      </pc:sldChg>
      <pc:sldChg chg="modSp mod">
        <pc:chgData name="Tessa Stretton" userId="a41373b2-3cde-4113-a7a3-fa04506146db" providerId="ADAL" clId="{7E535094-3A97-441F-97E1-83851AF6C62E}" dt="2021-03-08T23:59:49.081" v="21" actId="20577"/>
        <pc:sldMkLst>
          <pc:docMk/>
          <pc:sldMk cId="564224588" sldId="350"/>
        </pc:sldMkLst>
        <pc:spChg chg="mod">
          <ac:chgData name="Tessa Stretton" userId="a41373b2-3cde-4113-a7a3-fa04506146db" providerId="ADAL" clId="{7E535094-3A97-441F-97E1-83851AF6C62E}" dt="2021-03-08T23:25:49.143" v="19" actId="122"/>
          <ac:spMkLst>
            <pc:docMk/>
            <pc:sldMk cId="564224588" sldId="350"/>
            <ac:spMk id="3" creationId="{4A61D9D7-0A90-504D-85A5-7AACE9DA4E48}"/>
          </ac:spMkLst>
        </pc:spChg>
        <pc:spChg chg="mod">
          <ac:chgData name="Tessa Stretton" userId="a41373b2-3cde-4113-a7a3-fa04506146db" providerId="ADAL" clId="{7E535094-3A97-441F-97E1-83851AF6C62E}" dt="2021-03-08T23:59:49.081" v="21" actId="20577"/>
          <ac:spMkLst>
            <pc:docMk/>
            <pc:sldMk cId="564224588" sldId="350"/>
            <ac:spMk id="6" creationId="{C5C76B4F-D48A-43D0-AE3F-86CCB224224C}"/>
          </ac:spMkLst>
        </pc:spChg>
      </pc:sldChg>
      <pc:sldChg chg="modSp mod">
        <pc:chgData name="Tessa Stretton" userId="a41373b2-3cde-4113-a7a3-fa04506146db" providerId="ADAL" clId="{7E535094-3A97-441F-97E1-83851AF6C62E}" dt="2021-03-09T00:02:21.747" v="27" actId="20577"/>
        <pc:sldMkLst>
          <pc:docMk/>
          <pc:sldMk cId="4108124974" sldId="351"/>
        </pc:sldMkLst>
        <pc:spChg chg="mod">
          <ac:chgData name="Tessa Stretton" userId="a41373b2-3cde-4113-a7a3-fa04506146db" providerId="ADAL" clId="{7E535094-3A97-441F-97E1-83851AF6C62E}" dt="2021-03-09T00:02:21.747" v="27" actId="20577"/>
          <ac:spMkLst>
            <pc:docMk/>
            <pc:sldMk cId="4108124974" sldId="351"/>
            <ac:spMk id="6" creationId="{C5C76B4F-D48A-43D0-AE3F-86CCB224224C}"/>
          </ac:spMkLst>
        </pc:spChg>
      </pc:sldChg>
      <pc:sldChg chg="modSp mod">
        <pc:chgData name="Tessa Stretton" userId="a41373b2-3cde-4113-a7a3-fa04506146db" providerId="ADAL" clId="{7E535094-3A97-441F-97E1-83851AF6C62E}" dt="2021-03-09T00:00:40.362" v="24" actId="122"/>
        <pc:sldMkLst>
          <pc:docMk/>
          <pc:sldMk cId="1949341677" sldId="352"/>
        </pc:sldMkLst>
        <pc:spChg chg="mod">
          <ac:chgData name="Tessa Stretton" userId="a41373b2-3cde-4113-a7a3-fa04506146db" providerId="ADAL" clId="{7E535094-3A97-441F-97E1-83851AF6C62E}" dt="2021-03-09T00:00:40.362" v="24" actId="122"/>
          <ac:spMkLst>
            <pc:docMk/>
            <pc:sldMk cId="1949341677" sldId="352"/>
            <ac:spMk id="5" creationId="{7966CC16-9384-3641-9032-0E4D431F179E}"/>
          </ac:spMkLst>
        </pc:spChg>
      </pc:sldChg>
    </pc:docChg>
  </pc:docChgLst>
  <pc:docChgLst>
    <pc:chgData name="Wayne Scott" userId="2d7f1b5c-0ee3-4db5-80cb-60040f3e986b" providerId="ADAL" clId="{180D2621-9D50-4A52-9C7C-150ED31EA008}"/>
    <pc:docChg chg="custSel addSld modSld sldOrd">
      <pc:chgData name="Wayne Scott" userId="2d7f1b5c-0ee3-4db5-80cb-60040f3e986b" providerId="ADAL" clId="{180D2621-9D50-4A52-9C7C-150ED31EA008}" dt="2021-03-03T02:13:25.852" v="2721" actId="20577"/>
      <pc:docMkLst>
        <pc:docMk/>
      </pc:docMkLst>
      <pc:sldChg chg="modSp mod">
        <pc:chgData name="Wayne Scott" userId="2d7f1b5c-0ee3-4db5-80cb-60040f3e986b" providerId="ADAL" clId="{180D2621-9D50-4A52-9C7C-150ED31EA008}" dt="2021-03-01T20:54:38.354" v="94" actId="20577"/>
        <pc:sldMkLst>
          <pc:docMk/>
          <pc:sldMk cId="0" sldId="257"/>
        </pc:sldMkLst>
        <pc:spChg chg="mod">
          <ac:chgData name="Wayne Scott" userId="2d7f1b5c-0ee3-4db5-80cb-60040f3e986b" providerId="ADAL" clId="{180D2621-9D50-4A52-9C7C-150ED31EA008}" dt="2021-03-01T20:54:38.354" v="94" actId="20577"/>
          <ac:spMkLst>
            <pc:docMk/>
            <pc:sldMk cId="0" sldId="257"/>
            <ac:spMk id="4" creationId="{5A7D0A3F-ED8F-400F-98BF-B68266847747}"/>
          </ac:spMkLst>
        </pc:spChg>
      </pc:sldChg>
      <pc:sldChg chg="addSp delSp modSp mod">
        <pc:chgData name="Wayne Scott" userId="2d7f1b5c-0ee3-4db5-80cb-60040f3e986b" providerId="ADAL" clId="{180D2621-9D50-4A52-9C7C-150ED31EA008}" dt="2021-03-01T21:14:45.746" v="520" actId="1076"/>
        <pc:sldMkLst>
          <pc:docMk/>
          <pc:sldMk cId="1662659860" sldId="296"/>
        </pc:sldMkLst>
        <pc:spChg chg="add mod">
          <ac:chgData name="Wayne Scott" userId="2d7f1b5c-0ee3-4db5-80cb-60040f3e986b" providerId="ADAL" clId="{180D2621-9D50-4A52-9C7C-150ED31EA008}" dt="2021-03-01T21:14:22.334" v="516" actId="1076"/>
          <ac:spMkLst>
            <pc:docMk/>
            <pc:sldMk cId="1662659860" sldId="296"/>
            <ac:spMk id="5" creationId="{BED07B1A-9F1D-43D4-8F60-77A119169991}"/>
          </ac:spMkLst>
        </pc:spChg>
        <pc:spChg chg="mod">
          <ac:chgData name="Wayne Scott" userId="2d7f1b5c-0ee3-4db5-80cb-60040f3e986b" providerId="ADAL" clId="{180D2621-9D50-4A52-9C7C-150ED31EA008}" dt="2021-03-01T21:05:20.216" v="135" actId="20577"/>
          <ac:spMkLst>
            <pc:docMk/>
            <pc:sldMk cId="1662659860" sldId="296"/>
            <ac:spMk id="12" creationId="{00000000-0000-0000-0000-000000000000}"/>
          </ac:spMkLst>
        </pc:spChg>
        <pc:graphicFrameChg chg="del">
          <ac:chgData name="Wayne Scott" userId="2d7f1b5c-0ee3-4db5-80cb-60040f3e986b" providerId="ADAL" clId="{180D2621-9D50-4A52-9C7C-150ED31EA008}" dt="2021-03-01T21:00:36.663" v="104" actId="21"/>
          <ac:graphicFrameMkLst>
            <pc:docMk/>
            <pc:sldMk cId="1662659860" sldId="296"/>
            <ac:graphicFrameMk id="7" creationId="{5779783F-D217-433B-ADDC-440411B5E067}"/>
          </ac:graphicFrameMkLst>
        </pc:graphicFrameChg>
        <pc:picChg chg="add mod">
          <ac:chgData name="Wayne Scott" userId="2d7f1b5c-0ee3-4db5-80cb-60040f3e986b" providerId="ADAL" clId="{180D2621-9D50-4A52-9C7C-150ED31EA008}" dt="2021-03-01T21:14:45.746" v="520" actId="1076"/>
          <ac:picMkLst>
            <pc:docMk/>
            <pc:sldMk cId="1662659860" sldId="296"/>
            <ac:picMk id="1026" creationId="{2E3E45AC-7CE1-4E33-85B6-DAE71F3D57EE}"/>
          </ac:picMkLst>
        </pc:picChg>
        <pc:picChg chg="add mod">
          <ac:chgData name="Wayne Scott" userId="2d7f1b5c-0ee3-4db5-80cb-60040f3e986b" providerId="ADAL" clId="{180D2621-9D50-4A52-9C7C-150ED31EA008}" dt="2021-03-01T21:14:43.539" v="519" actId="1076"/>
          <ac:picMkLst>
            <pc:docMk/>
            <pc:sldMk cId="1662659860" sldId="296"/>
            <ac:picMk id="1028" creationId="{03CEC334-5BB5-4A93-840B-9A94FD5CC48B}"/>
          </ac:picMkLst>
        </pc:picChg>
      </pc:sldChg>
      <pc:sldChg chg="modSp mod ord">
        <pc:chgData name="Wayne Scott" userId="2d7f1b5c-0ee3-4db5-80cb-60040f3e986b" providerId="ADAL" clId="{180D2621-9D50-4A52-9C7C-150ED31EA008}" dt="2021-03-03T02:12:02.155" v="2677" actId="207"/>
        <pc:sldMkLst>
          <pc:docMk/>
          <pc:sldMk cId="1770751239" sldId="299"/>
        </pc:sldMkLst>
        <pc:spChg chg="mod">
          <ac:chgData name="Wayne Scott" userId="2d7f1b5c-0ee3-4db5-80cb-60040f3e986b" providerId="ADAL" clId="{180D2621-9D50-4A52-9C7C-150ED31EA008}" dt="2021-03-01T21:18:29.973" v="558" actId="1076"/>
          <ac:spMkLst>
            <pc:docMk/>
            <pc:sldMk cId="1770751239" sldId="299"/>
            <ac:spMk id="3" creationId="{4A61D9D7-0A90-504D-85A5-7AACE9DA4E48}"/>
          </ac:spMkLst>
        </pc:spChg>
        <pc:spChg chg="mod">
          <ac:chgData name="Wayne Scott" userId="2d7f1b5c-0ee3-4db5-80cb-60040f3e986b" providerId="ADAL" clId="{180D2621-9D50-4A52-9C7C-150ED31EA008}" dt="2021-03-03T02:12:02.155" v="2677" actId="207"/>
          <ac:spMkLst>
            <pc:docMk/>
            <pc:sldMk cId="1770751239" sldId="299"/>
            <ac:spMk id="6" creationId="{C5C76B4F-D48A-43D0-AE3F-86CCB224224C}"/>
          </ac:spMkLst>
        </pc:spChg>
        <pc:picChg chg="mod">
          <ac:chgData name="Wayne Scott" userId="2d7f1b5c-0ee3-4db5-80cb-60040f3e986b" providerId="ADAL" clId="{180D2621-9D50-4A52-9C7C-150ED31EA008}" dt="2021-03-01T21:21:28.576" v="574" actId="1076"/>
          <ac:picMkLst>
            <pc:docMk/>
            <pc:sldMk cId="1770751239" sldId="299"/>
            <ac:picMk id="5" creationId="{57057276-AEA6-4FC6-B8DA-858D6F4CB460}"/>
          </ac:picMkLst>
        </pc:picChg>
      </pc:sldChg>
      <pc:sldChg chg="addSp delSp modSp mod ord">
        <pc:chgData name="Wayne Scott" userId="2d7f1b5c-0ee3-4db5-80cb-60040f3e986b" providerId="ADAL" clId="{180D2621-9D50-4A52-9C7C-150ED31EA008}" dt="2021-03-03T02:12:25.651" v="2707" actId="20577"/>
        <pc:sldMkLst>
          <pc:docMk/>
          <pc:sldMk cId="1294866673" sldId="301"/>
        </pc:sldMkLst>
        <pc:spChg chg="mod">
          <ac:chgData name="Wayne Scott" userId="2d7f1b5c-0ee3-4db5-80cb-60040f3e986b" providerId="ADAL" clId="{180D2621-9D50-4A52-9C7C-150ED31EA008}" dt="2021-03-03T02:12:25.651" v="2707" actId="20577"/>
          <ac:spMkLst>
            <pc:docMk/>
            <pc:sldMk cId="1294866673" sldId="301"/>
            <ac:spMk id="5" creationId="{7966CC16-9384-3641-9032-0E4D431F179E}"/>
          </ac:spMkLst>
        </pc:spChg>
        <pc:spChg chg="add mod">
          <ac:chgData name="Wayne Scott" userId="2d7f1b5c-0ee3-4db5-80cb-60040f3e986b" providerId="ADAL" clId="{180D2621-9D50-4A52-9C7C-150ED31EA008}" dt="2021-03-01T21:27:25.306" v="1738" actId="113"/>
          <ac:spMkLst>
            <pc:docMk/>
            <pc:sldMk cId="1294866673" sldId="301"/>
            <ac:spMk id="7" creationId="{A5B883B0-4BC4-4DD1-9CFB-5C57309E2BFA}"/>
          </ac:spMkLst>
        </pc:spChg>
        <pc:picChg chg="del">
          <ac:chgData name="Wayne Scott" userId="2d7f1b5c-0ee3-4db5-80cb-60040f3e986b" providerId="ADAL" clId="{180D2621-9D50-4A52-9C7C-150ED31EA008}" dt="2021-03-01T21:23:24.036" v="637" actId="21"/>
          <ac:picMkLst>
            <pc:docMk/>
            <pc:sldMk cId="1294866673" sldId="301"/>
            <ac:picMk id="6" creationId="{2CA622F5-D245-478B-9410-99614C6279CE}"/>
          </ac:picMkLst>
        </pc:picChg>
        <pc:picChg chg="add mod">
          <ac:chgData name="Wayne Scott" userId="2d7f1b5c-0ee3-4db5-80cb-60040f3e986b" providerId="ADAL" clId="{180D2621-9D50-4A52-9C7C-150ED31EA008}" dt="2021-03-01T21:28:31.588" v="1742" actId="1076"/>
          <ac:picMkLst>
            <pc:docMk/>
            <pc:sldMk cId="1294866673" sldId="301"/>
            <ac:picMk id="2050" creationId="{9A8810E4-1ED7-430C-84DA-2D564FDA0120}"/>
          </ac:picMkLst>
        </pc:picChg>
      </pc:sldChg>
      <pc:sldChg chg="addSp delSp modSp mod ord">
        <pc:chgData name="Wayne Scott" userId="2d7f1b5c-0ee3-4db5-80cb-60040f3e986b" providerId="ADAL" clId="{180D2621-9D50-4A52-9C7C-150ED31EA008}" dt="2021-03-03T02:13:25.852" v="2721" actId="20577"/>
        <pc:sldMkLst>
          <pc:docMk/>
          <pc:sldMk cId="564224588" sldId="350"/>
        </pc:sldMkLst>
        <pc:spChg chg="mod">
          <ac:chgData name="Wayne Scott" userId="2d7f1b5c-0ee3-4db5-80cb-60040f3e986b" providerId="ADAL" clId="{180D2621-9D50-4A52-9C7C-150ED31EA008}" dt="2021-03-03T02:13:25.852" v="2721" actId="20577"/>
          <ac:spMkLst>
            <pc:docMk/>
            <pc:sldMk cId="564224588" sldId="350"/>
            <ac:spMk id="3" creationId="{4A61D9D7-0A90-504D-85A5-7AACE9DA4E48}"/>
          </ac:spMkLst>
        </pc:spChg>
        <pc:spChg chg="mod">
          <ac:chgData name="Wayne Scott" userId="2d7f1b5c-0ee3-4db5-80cb-60040f3e986b" providerId="ADAL" clId="{180D2621-9D50-4A52-9C7C-150ED31EA008}" dt="2021-03-01T21:35:15.219" v="2114" actId="20577"/>
          <ac:spMkLst>
            <pc:docMk/>
            <pc:sldMk cId="564224588" sldId="350"/>
            <ac:spMk id="6" creationId="{C5C76B4F-D48A-43D0-AE3F-86CCB224224C}"/>
          </ac:spMkLst>
        </pc:spChg>
        <pc:picChg chg="del mod">
          <ac:chgData name="Wayne Scott" userId="2d7f1b5c-0ee3-4db5-80cb-60040f3e986b" providerId="ADAL" clId="{180D2621-9D50-4A52-9C7C-150ED31EA008}" dt="2021-03-01T21:35:21.530" v="2116" actId="21"/>
          <ac:picMkLst>
            <pc:docMk/>
            <pc:sldMk cId="564224588" sldId="350"/>
            <ac:picMk id="5" creationId="{57057276-AEA6-4FC6-B8DA-858D6F4CB460}"/>
          </ac:picMkLst>
        </pc:picChg>
        <pc:picChg chg="add mod">
          <ac:chgData name="Wayne Scott" userId="2d7f1b5c-0ee3-4db5-80cb-60040f3e986b" providerId="ADAL" clId="{180D2621-9D50-4A52-9C7C-150ED31EA008}" dt="2021-03-03T02:12:54.090" v="2709" actId="1076"/>
          <ac:picMkLst>
            <pc:docMk/>
            <pc:sldMk cId="564224588" sldId="350"/>
            <ac:picMk id="7" creationId="{C8713656-96A4-4804-986D-8F1DA2B8F394}"/>
          </ac:picMkLst>
        </pc:picChg>
      </pc:sldChg>
      <pc:sldChg chg="delSp modSp add mod ord">
        <pc:chgData name="Wayne Scott" userId="2d7f1b5c-0ee3-4db5-80cb-60040f3e986b" providerId="ADAL" clId="{180D2621-9D50-4A52-9C7C-150ED31EA008}" dt="2021-03-01T21:42:52.213" v="2445" actId="1076"/>
        <pc:sldMkLst>
          <pc:docMk/>
          <pc:sldMk cId="4108124974" sldId="351"/>
        </pc:sldMkLst>
        <pc:spChg chg="mod">
          <ac:chgData name="Wayne Scott" userId="2d7f1b5c-0ee3-4db5-80cb-60040f3e986b" providerId="ADAL" clId="{180D2621-9D50-4A52-9C7C-150ED31EA008}" dt="2021-03-01T21:42:13.074" v="2438" actId="1076"/>
          <ac:spMkLst>
            <pc:docMk/>
            <pc:sldMk cId="4108124974" sldId="351"/>
            <ac:spMk id="2" creationId="{00000000-0000-0000-0000-000000000000}"/>
          </ac:spMkLst>
        </pc:spChg>
        <pc:spChg chg="mod">
          <ac:chgData name="Wayne Scott" userId="2d7f1b5c-0ee3-4db5-80cb-60040f3e986b" providerId="ADAL" clId="{180D2621-9D50-4A52-9C7C-150ED31EA008}" dt="2021-03-01T21:37:03.649" v="2132" actId="20577"/>
          <ac:spMkLst>
            <pc:docMk/>
            <pc:sldMk cId="4108124974" sldId="351"/>
            <ac:spMk id="3" creationId="{4A61D9D7-0A90-504D-85A5-7AACE9DA4E48}"/>
          </ac:spMkLst>
        </pc:spChg>
        <pc:spChg chg="mod">
          <ac:chgData name="Wayne Scott" userId="2d7f1b5c-0ee3-4db5-80cb-60040f3e986b" providerId="ADAL" clId="{180D2621-9D50-4A52-9C7C-150ED31EA008}" dt="2021-03-01T21:42:52.213" v="2445" actId="1076"/>
          <ac:spMkLst>
            <pc:docMk/>
            <pc:sldMk cId="4108124974" sldId="351"/>
            <ac:spMk id="6" creationId="{C5C76B4F-D48A-43D0-AE3F-86CCB224224C}"/>
          </ac:spMkLst>
        </pc:spChg>
        <pc:picChg chg="del">
          <ac:chgData name="Wayne Scott" userId="2d7f1b5c-0ee3-4db5-80cb-60040f3e986b" providerId="ADAL" clId="{180D2621-9D50-4A52-9C7C-150ED31EA008}" dt="2021-03-01T21:37:09.091" v="2133" actId="21"/>
          <ac:picMkLst>
            <pc:docMk/>
            <pc:sldMk cId="4108124974" sldId="351"/>
            <ac:picMk id="7" creationId="{C8713656-96A4-4804-986D-8F1DA2B8F394}"/>
          </ac:picMkLst>
        </pc:picChg>
      </pc:sldChg>
      <pc:sldChg chg="addSp delSp modSp add mod ord">
        <pc:chgData name="Wayne Scott" userId="2d7f1b5c-0ee3-4db5-80cb-60040f3e986b" providerId="ADAL" clId="{180D2621-9D50-4A52-9C7C-150ED31EA008}" dt="2021-03-01T21:45:04.048" v="2487" actId="1076"/>
        <pc:sldMkLst>
          <pc:docMk/>
          <pc:sldMk cId="1949341677" sldId="352"/>
        </pc:sldMkLst>
        <pc:spChg chg="mod">
          <ac:chgData name="Wayne Scott" userId="2d7f1b5c-0ee3-4db5-80cb-60040f3e986b" providerId="ADAL" clId="{180D2621-9D50-4A52-9C7C-150ED31EA008}" dt="2021-03-01T21:44:11.142" v="2483" actId="20577"/>
          <ac:spMkLst>
            <pc:docMk/>
            <pc:sldMk cId="1949341677" sldId="352"/>
            <ac:spMk id="5" creationId="{7966CC16-9384-3641-9032-0E4D431F179E}"/>
          </ac:spMkLst>
        </pc:spChg>
        <pc:spChg chg="del">
          <ac:chgData name="Wayne Scott" userId="2d7f1b5c-0ee3-4db5-80cb-60040f3e986b" providerId="ADAL" clId="{180D2621-9D50-4A52-9C7C-150ED31EA008}" dt="2021-03-01T21:44:22.315" v="2485" actId="21"/>
          <ac:spMkLst>
            <pc:docMk/>
            <pc:sldMk cId="1949341677" sldId="352"/>
            <ac:spMk id="7" creationId="{A5B883B0-4BC4-4DD1-9CFB-5C57309E2BFA}"/>
          </ac:spMkLst>
        </pc:spChg>
        <pc:picChg chg="add mod">
          <ac:chgData name="Wayne Scott" userId="2d7f1b5c-0ee3-4db5-80cb-60040f3e986b" providerId="ADAL" clId="{180D2621-9D50-4A52-9C7C-150ED31EA008}" dt="2021-03-01T21:45:04.048" v="2487" actId="1076"/>
          <ac:picMkLst>
            <pc:docMk/>
            <pc:sldMk cId="1949341677" sldId="352"/>
            <ac:picMk id="6" creationId="{14FEDF5A-3095-456B-9BD5-FAE1D45A01ED}"/>
          </ac:picMkLst>
        </pc:picChg>
        <pc:picChg chg="del">
          <ac:chgData name="Wayne Scott" userId="2d7f1b5c-0ee3-4db5-80cb-60040f3e986b" providerId="ADAL" clId="{180D2621-9D50-4A52-9C7C-150ED31EA008}" dt="2021-03-01T21:44:19.395" v="2484" actId="21"/>
          <ac:picMkLst>
            <pc:docMk/>
            <pc:sldMk cId="1949341677" sldId="352"/>
            <ac:picMk id="2050" creationId="{9A8810E4-1ED7-430C-84DA-2D564FDA0120}"/>
          </ac:picMkLst>
        </pc:picChg>
      </pc:sldChg>
      <pc:sldChg chg="addSp delSp modSp add mod ord">
        <pc:chgData name="Wayne Scott" userId="2d7f1b5c-0ee3-4db5-80cb-60040f3e986b" providerId="ADAL" clId="{180D2621-9D50-4A52-9C7C-150ED31EA008}" dt="2021-03-03T02:11:06.868" v="2643"/>
        <pc:sldMkLst>
          <pc:docMk/>
          <pc:sldMk cId="800747929" sldId="353"/>
        </pc:sldMkLst>
        <pc:spChg chg="mod">
          <ac:chgData name="Wayne Scott" userId="2d7f1b5c-0ee3-4db5-80cb-60040f3e986b" providerId="ADAL" clId="{180D2621-9D50-4A52-9C7C-150ED31EA008}" dt="2021-03-03T02:10:33.936" v="2638" actId="1076"/>
          <ac:spMkLst>
            <pc:docMk/>
            <pc:sldMk cId="800747929" sldId="353"/>
            <ac:spMk id="5" creationId="{BED07B1A-9F1D-43D4-8F60-77A119169991}"/>
          </ac:spMkLst>
        </pc:spChg>
        <pc:spChg chg="mod">
          <ac:chgData name="Wayne Scott" userId="2d7f1b5c-0ee3-4db5-80cb-60040f3e986b" providerId="ADAL" clId="{180D2621-9D50-4A52-9C7C-150ED31EA008}" dt="2021-03-03T02:09:23.735" v="2570" actId="20577"/>
          <ac:spMkLst>
            <pc:docMk/>
            <pc:sldMk cId="800747929" sldId="353"/>
            <ac:spMk id="12" creationId="{00000000-0000-0000-0000-000000000000}"/>
          </ac:spMkLst>
        </pc:spChg>
        <pc:picChg chg="add mod">
          <ac:chgData name="Wayne Scott" userId="2d7f1b5c-0ee3-4db5-80cb-60040f3e986b" providerId="ADAL" clId="{180D2621-9D50-4A52-9C7C-150ED31EA008}" dt="2021-03-03T02:10:37.082" v="2639" actId="1076"/>
          <ac:picMkLst>
            <pc:docMk/>
            <pc:sldMk cId="800747929" sldId="353"/>
            <ac:picMk id="7" creationId="{486231D5-EDE3-4153-A18D-C21BB9B17BBA}"/>
          </ac:picMkLst>
        </pc:picChg>
        <pc:picChg chg="del">
          <ac:chgData name="Wayne Scott" userId="2d7f1b5c-0ee3-4db5-80cb-60040f3e986b" providerId="ADAL" clId="{180D2621-9D50-4A52-9C7C-150ED31EA008}" dt="2021-03-03T02:09:30.333" v="2572" actId="21"/>
          <ac:picMkLst>
            <pc:docMk/>
            <pc:sldMk cId="800747929" sldId="353"/>
            <ac:picMk id="1026" creationId="{2E3E45AC-7CE1-4E33-85B6-DAE71F3D57EE}"/>
          </ac:picMkLst>
        </pc:picChg>
        <pc:picChg chg="del">
          <ac:chgData name="Wayne Scott" userId="2d7f1b5c-0ee3-4db5-80cb-60040f3e986b" providerId="ADAL" clId="{180D2621-9D50-4A52-9C7C-150ED31EA008}" dt="2021-03-03T02:09:27.656" v="2571" actId="21"/>
          <ac:picMkLst>
            <pc:docMk/>
            <pc:sldMk cId="800747929" sldId="353"/>
            <ac:picMk id="1028" creationId="{03CEC334-5BB5-4A93-840B-9A94FD5CC48B}"/>
          </ac:picMkLst>
        </pc:picChg>
      </pc:sldChg>
    </pc:docChg>
  </pc:docChgLst>
  <pc:docChgLst>
    <pc:chgData name="MinEx Office" userId="967312d5-d45e-432d-af37-1d75fafcfae7" providerId="ADAL" clId="{21017D08-77D8-44F5-908C-2851C5B47F72}"/>
    <pc:docChg chg="undo custSel modSld">
      <pc:chgData name="MinEx Office" userId="967312d5-d45e-432d-af37-1d75fafcfae7" providerId="ADAL" clId="{21017D08-77D8-44F5-908C-2851C5B47F72}" dt="2021-03-08T22:25:32.508" v="298" actId="113"/>
      <pc:docMkLst>
        <pc:docMk/>
      </pc:docMkLst>
      <pc:sldChg chg="modSp mod">
        <pc:chgData name="MinEx Office" userId="967312d5-d45e-432d-af37-1d75fafcfae7" providerId="ADAL" clId="{21017D08-77D8-44F5-908C-2851C5B47F72}" dt="2021-03-08T22:25:32.508" v="298" actId="113"/>
        <pc:sldMkLst>
          <pc:docMk/>
          <pc:sldMk cId="0" sldId="257"/>
        </pc:sldMkLst>
        <pc:spChg chg="mod">
          <ac:chgData name="MinEx Office" userId="967312d5-d45e-432d-af37-1d75fafcfae7" providerId="ADAL" clId="{21017D08-77D8-44F5-908C-2851C5B47F72}" dt="2021-03-08T22:25:32.508" v="298" actId="113"/>
          <ac:spMkLst>
            <pc:docMk/>
            <pc:sldMk cId="0" sldId="257"/>
            <ac:spMk id="4" creationId="{5A7D0A3F-ED8F-400F-98BF-B68266847747}"/>
          </ac:spMkLst>
        </pc:spChg>
      </pc:sldChg>
      <pc:sldChg chg="modSp mod">
        <pc:chgData name="MinEx Office" userId="967312d5-d45e-432d-af37-1d75fafcfae7" providerId="ADAL" clId="{21017D08-77D8-44F5-908C-2851C5B47F72}" dt="2021-03-08T22:24:43.360" v="294" actId="1076"/>
        <pc:sldMkLst>
          <pc:docMk/>
          <pc:sldMk cId="1662659860" sldId="296"/>
        </pc:sldMkLst>
        <pc:spChg chg="mod">
          <ac:chgData name="MinEx Office" userId="967312d5-d45e-432d-af37-1d75fafcfae7" providerId="ADAL" clId="{21017D08-77D8-44F5-908C-2851C5B47F72}" dt="2021-03-08T22:19:05.474" v="224" actId="1076"/>
          <ac:spMkLst>
            <pc:docMk/>
            <pc:sldMk cId="1662659860" sldId="296"/>
            <ac:spMk id="5" creationId="{BED07B1A-9F1D-43D4-8F60-77A119169991}"/>
          </ac:spMkLst>
        </pc:spChg>
        <pc:spChg chg="mod">
          <ac:chgData name="MinEx Office" userId="967312d5-d45e-432d-af37-1d75fafcfae7" providerId="ADAL" clId="{21017D08-77D8-44F5-908C-2851C5B47F72}" dt="2021-03-08T22:15:51.625" v="192" actId="1076"/>
          <ac:spMkLst>
            <pc:docMk/>
            <pc:sldMk cId="1662659860" sldId="296"/>
            <ac:spMk id="12" creationId="{00000000-0000-0000-0000-000000000000}"/>
          </ac:spMkLst>
        </pc:spChg>
        <pc:picChg chg="mod">
          <ac:chgData name="MinEx Office" userId="967312d5-d45e-432d-af37-1d75fafcfae7" providerId="ADAL" clId="{21017D08-77D8-44F5-908C-2851C5B47F72}" dt="2021-03-08T22:24:43.360" v="294" actId="1076"/>
          <ac:picMkLst>
            <pc:docMk/>
            <pc:sldMk cId="1662659860" sldId="296"/>
            <ac:picMk id="1026" creationId="{2E3E45AC-7CE1-4E33-85B6-DAE71F3D57EE}"/>
          </ac:picMkLst>
        </pc:picChg>
        <pc:picChg chg="mod">
          <ac:chgData name="MinEx Office" userId="967312d5-d45e-432d-af37-1d75fafcfae7" providerId="ADAL" clId="{21017D08-77D8-44F5-908C-2851C5B47F72}" dt="2021-03-08T22:24:21.905" v="292" actId="1076"/>
          <ac:picMkLst>
            <pc:docMk/>
            <pc:sldMk cId="1662659860" sldId="296"/>
            <ac:picMk id="1028" creationId="{03CEC334-5BB5-4A93-840B-9A94FD5CC48B}"/>
          </ac:picMkLst>
        </pc:picChg>
      </pc:sldChg>
      <pc:sldChg chg="modSp mod">
        <pc:chgData name="MinEx Office" userId="967312d5-d45e-432d-af37-1d75fafcfae7" providerId="ADAL" clId="{21017D08-77D8-44F5-908C-2851C5B47F72}" dt="2021-03-08T22:25:15.319" v="297" actId="1076"/>
        <pc:sldMkLst>
          <pc:docMk/>
          <pc:sldMk cId="1770751239" sldId="299"/>
        </pc:sldMkLst>
        <pc:spChg chg="mod">
          <ac:chgData name="MinEx Office" userId="967312d5-d45e-432d-af37-1d75fafcfae7" providerId="ADAL" clId="{21017D08-77D8-44F5-908C-2851C5B47F72}" dt="2021-03-08T22:25:15.319" v="297" actId="1076"/>
          <ac:spMkLst>
            <pc:docMk/>
            <pc:sldMk cId="1770751239" sldId="299"/>
            <ac:spMk id="3" creationId="{4A61D9D7-0A90-504D-85A5-7AACE9DA4E48}"/>
          </ac:spMkLst>
        </pc:spChg>
        <pc:spChg chg="mod">
          <ac:chgData name="MinEx Office" userId="967312d5-d45e-432d-af37-1d75fafcfae7" providerId="ADAL" clId="{21017D08-77D8-44F5-908C-2851C5B47F72}" dt="2021-03-08T22:07:30.613" v="87" actId="1076"/>
          <ac:spMkLst>
            <pc:docMk/>
            <pc:sldMk cId="1770751239" sldId="299"/>
            <ac:spMk id="6" creationId="{C5C76B4F-D48A-43D0-AE3F-86CCB224224C}"/>
          </ac:spMkLst>
        </pc:spChg>
        <pc:picChg chg="mod">
          <ac:chgData name="MinEx Office" userId="967312d5-d45e-432d-af37-1d75fafcfae7" providerId="ADAL" clId="{21017D08-77D8-44F5-908C-2851C5B47F72}" dt="2021-03-08T22:05:36.455" v="64" actId="14100"/>
          <ac:picMkLst>
            <pc:docMk/>
            <pc:sldMk cId="1770751239" sldId="299"/>
            <ac:picMk id="5" creationId="{57057276-AEA6-4FC6-B8DA-858D6F4CB460}"/>
          </ac:picMkLst>
        </pc:picChg>
      </pc:sldChg>
      <pc:sldChg chg="modSp mod">
        <pc:chgData name="MinEx Office" userId="967312d5-d45e-432d-af37-1d75fafcfae7" providerId="ADAL" clId="{21017D08-77D8-44F5-908C-2851C5B47F72}" dt="2021-03-08T22:13:38.661" v="172" actId="14100"/>
        <pc:sldMkLst>
          <pc:docMk/>
          <pc:sldMk cId="1294866673" sldId="301"/>
        </pc:sldMkLst>
        <pc:spChg chg="mod">
          <ac:chgData name="MinEx Office" userId="967312d5-d45e-432d-af37-1d75fafcfae7" providerId="ADAL" clId="{21017D08-77D8-44F5-908C-2851C5B47F72}" dt="2021-03-08T22:03:28.854" v="55" actId="1076"/>
          <ac:spMkLst>
            <pc:docMk/>
            <pc:sldMk cId="1294866673" sldId="301"/>
            <ac:spMk id="5" creationId="{7966CC16-9384-3641-9032-0E4D431F179E}"/>
          </ac:spMkLst>
        </pc:spChg>
        <pc:spChg chg="mod">
          <ac:chgData name="MinEx Office" userId="967312d5-d45e-432d-af37-1d75fafcfae7" providerId="ADAL" clId="{21017D08-77D8-44F5-908C-2851C5B47F72}" dt="2021-03-08T22:13:24.950" v="171" actId="12"/>
          <ac:spMkLst>
            <pc:docMk/>
            <pc:sldMk cId="1294866673" sldId="301"/>
            <ac:spMk id="7" creationId="{A5B883B0-4BC4-4DD1-9CFB-5C57309E2BFA}"/>
          </ac:spMkLst>
        </pc:spChg>
        <pc:picChg chg="mod">
          <ac:chgData name="MinEx Office" userId="967312d5-d45e-432d-af37-1d75fafcfae7" providerId="ADAL" clId="{21017D08-77D8-44F5-908C-2851C5B47F72}" dt="2021-03-08T22:13:38.661" v="172" actId="14100"/>
          <ac:picMkLst>
            <pc:docMk/>
            <pc:sldMk cId="1294866673" sldId="301"/>
            <ac:picMk id="2050" creationId="{9A8810E4-1ED7-430C-84DA-2D564FDA0120}"/>
          </ac:picMkLst>
        </pc:picChg>
      </pc:sldChg>
      <pc:sldChg chg="modSp mod">
        <pc:chgData name="MinEx Office" userId="967312d5-d45e-432d-af37-1d75fafcfae7" providerId="ADAL" clId="{21017D08-77D8-44F5-908C-2851C5B47F72}" dt="2021-03-08T22:23:57.897" v="289" actId="20577"/>
        <pc:sldMkLst>
          <pc:docMk/>
          <pc:sldMk cId="1952571971" sldId="349"/>
        </pc:sldMkLst>
        <pc:spChg chg="mod">
          <ac:chgData name="MinEx Office" userId="967312d5-d45e-432d-af37-1d75fafcfae7" providerId="ADAL" clId="{21017D08-77D8-44F5-908C-2851C5B47F72}" dt="2021-03-08T22:23:57.897" v="289" actId="20577"/>
          <ac:spMkLst>
            <pc:docMk/>
            <pc:sldMk cId="1952571971" sldId="349"/>
            <ac:spMk id="8" creationId="{21AF1C6E-5694-4C0B-AAEE-FEC2102F9996}"/>
          </ac:spMkLst>
        </pc:spChg>
      </pc:sldChg>
      <pc:sldChg chg="modSp mod">
        <pc:chgData name="MinEx Office" userId="967312d5-d45e-432d-af37-1d75fafcfae7" providerId="ADAL" clId="{21017D08-77D8-44F5-908C-2851C5B47F72}" dt="2021-03-08T22:15:00.817" v="188" actId="6549"/>
        <pc:sldMkLst>
          <pc:docMk/>
          <pc:sldMk cId="564224588" sldId="350"/>
        </pc:sldMkLst>
        <pc:spChg chg="mod">
          <ac:chgData name="MinEx Office" userId="967312d5-d45e-432d-af37-1d75fafcfae7" providerId="ADAL" clId="{21017D08-77D8-44F5-908C-2851C5B47F72}" dt="2021-03-08T22:06:38.377" v="74" actId="113"/>
          <ac:spMkLst>
            <pc:docMk/>
            <pc:sldMk cId="564224588" sldId="350"/>
            <ac:spMk id="3" creationId="{4A61D9D7-0A90-504D-85A5-7AACE9DA4E48}"/>
          </ac:spMkLst>
        </pc:spChg>
        <pc:spChg chg="mod">
          <ac:chgData name="MinEx Office" userId="967312d5-d45e-432d-af37-1d75fafcfae7" providerId="ADAL" clId="{21017D08-77D8-44F5-908C-2851C5B47F72}" dt="2021-03-08T22:15:00.817" v="188" actId="6549"/>
          <ac:spMkLst>
            <pc:docMk/>
            <pc:sldMk cId="564224588" sldId="350"/>
            <ac:spMk id="6" creationId="{C5C76B4F-D48A-43D0-AE3F-86CCB224224C}"/>
          </ac:spMkLst>
        </pc:spChg>
        <pc:picChg chg="mod">
          <ac:chgData name="MinEx Office" userId="967312d5-d45e-432d-af37-1d75fafcfae7" providerId="ADAL" clId="{21017D08-77D8-44F5-908C-2851C5B47F72}" dt="2021-03-08T22:08:06.289" v="89" actId="14100"/>
          <ac:picMkLst>
            <pc:docMk/>
            <pc:sldMk cId="564224588" sldId="350"/>
            <ac:picMk id="7" creationId="{C8713656-96A4-4804-986D-8F1DA2B8F394}"/>
          </ac:picMkLst>
        </pc:picChg>
      </pc:sldChg>
      <pc:sldChg chg="modSp mod">
        <pc:chgData name="MinEx Office" userId="967312d5-d45e-432d-af37-1d75fafcfae7" providerId="ADAL" clId="{21017D08-77D8-44F5-908C-2851C5B47F72}" dt="2021-03-08T22:23:09.589" v="272" actId="20577"/>
        <pc:sldMkLst>
          <pc:docMk/>
          <pc:sldMk cId="4108124974" sldId="351"/>
        </pc:sldMkLst>
        <pc:spChg chg="mod">
          <ac:chgData name="MinEx Office" userId="967312d5-d45e-432d-af37-1d75fafcfae7" providerId="ADAL" clId="{21017D08-77D8-44F5-908C-2851C5B47F72}" dt="2021-03-08T22:22:27.344" v="270" actId="1076"/>
          <ac:spMkLst>
            <pc:docMk/>
            <pc:sldMk cId="4108124974" sldId="351"/>
            <ac:spMk id="3" creationId="{4A61D9D7-0A90-504D-85A5-7AACE9DA4E48}"/>
          </ac:spMkLst>
        </pc:spChg>
        <pc:spChg chg="mod">
          <ac:chgData name="MinEx Office" userId="967312d5-d45e-432d-af37-1d75fafcfae7" providerId="ADAL" clId="{21017D08-77D8-44F5-908C-2851C5B47F72}" dt="2021-03-08T22:23:09.589" v="272" actId="20577"/>
          <ac:spMkLst>
            <pc:docMk/>
            <pc:sldMk cId="4108124974" sldId="351"/>
            <ac:spMk id="6" creationId="{C5C76B4F-D48A-43D0-AE3F-86CCB224224C}"/>
          </ac:spMkLst>
        </pc:spChg>
      </pc:sldChg>
      <pc:sldChg chg="modSp mod">
        <pc:chgData name="MinEx Office" userId="967312d5-d45e-432d-af37-1d75fafcfae7" providerId="ADAL" clId="{21017D08-77D8-44F5-908C-2851C5B47F72}" dt="2021-03-08T22:19:46.292" v="229" actId="14100"/>
        <pc:sldMkLst>
          <pc:docMk/>
          <pc:sldMk cId="1949341677" sldId="352"/>
        </pc:sldMkLst>
        <pc:spChg chg="mod">
          <ac:chgData name="MinEx Office" userId="967312d5-d45e-432d-af37-1d75fafcfae7" providerId="ADAL" clId="{21017D08-77D8-44F5-908C-2851C5B47F72}" dt="2021-03-08T22:19:31.076" v="227" actId="1076"/>
          <ac:spMkLst>
            <pc:docMk/>
            <pc:sldMk cId="1949341677" sldId="352"/>
            <ac:spMk id="5" creationId="{7966CC16-9384-3641-9032-0E4D431F179E}"/>
          </ac:spMkLst>
        </pc:spChg>
        <pc:picChg chg="mod">
          <ac:chgData name="MinEx Office" userId="967312d5-d45e-432d-af37-1d75fafcfae7" providerId="ADAL" clId="{21017D08-77D8-44F5-908C-2851C5B47F72}" dt="2021-03-08T22:19:46.292" v="229" actId="14100"/>
          <ac:picMkLst>
            <pc:docMk/>
            <pc:sldMk cId="1949341677" sldId="352"/>
            <ac:picMk id="6" creationId="{14FEDF5A-3095-456B-9BD5-FAE1D45A01ED}"/>
          </ac:picMkLst>
        </pc:picChg>
      </pc:sldChg>
      <pc:sldChg chg="modSp mod">
        <pc:chgData name="MinEx Office" userId="967312d5-d45e-432d-af37-1d75fafcfae7" providerId="ADAL" clId="{21017D08-77D8-44F5-908C-2851C5B47F72}" dt="2021-03-08T21:59:46.302" v="24" actId="1076"/>
        <pc:sldMkLst>
          <pc:docMk/>
          <pc:sldMk cId="800747929" sldId="353"/>
        </pc:sldMkLst>
        <pc:spChg chg="mod">
          <ac:chgData name="MinEx Office" userId="967312d5-d45e-432d-af37-1d75fafcfae7" providerId="ADAL" clId="{21017D08-77D8-44F5-908C-2851C5B47F72}" dt="2021-03-08T21:59:38.434" v="22" actId="6549"/>
          <ac:spMkLst>
            <pc:docMk/>
            <pc:sldMk cId="800747929" sldId="353"/>
            <ac:spMk id="5" creationId="{BED07B1A-9F1D-43D4-8F60-77A119169991}"/>
          </ac:spMkLst>
        </pc:spChg>
        <pc:spChg chg="mod">
          <ac:chgData name="MinEx Office" userId="967312d5-d45e-432d-af37-1d75fafcfae7" providerId="ADAL" clId="{21017D08-77D8-44F5-908C-2851C5B47F72}" dt="2021-03-08T21:58:32.698" v="19" actId="14100"/>
          <ac:spMkLst>
            <pc:docMk/>
            <pc:sldMk cId="800747929" sldId="353"/>
            <ac:spMk id="12" creationId="{00000000-0000-0000-0000-000000000000}"/>
          </ac:spMkLst>
        </pc:spChg>
        <pc:picChg chg="mod">
          <ac:chgData name="MinEx Office" userId="967312d5-d45e-432d-af37-1d75fafcfae7" providerId="ADAL" clId="{21017D08-77D8-44F5-908C-2851C5B47F72}" dt="2021-03-08T21:59:46.302" v="24" actId="1076"/>
          <ac:picMkLst>
            <pc:docMk/>
            <pc:sldMk cId="800747929" sldId="353"/>
            <ac:picMk id="7" creationId="{486231D5-EDE3-4153-A18D-C21BB9B17B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9173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6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1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half" idx="1"/>
          </p:nvPr>
        </p:nvSpPr>
        <p:spPr>
          <a:xfrm>
            <a:off x="514186" y="1600200"/>
            <a:ext cx="4038602" cy="4228947"/>
          </a:xfrm>
          <a:prstGeom prst="rect">
            <a:avLst/>
          </a:prstGeom>
        </p:spPr>
        <p:txBody>
          <a:bodyPr/>
          <a:lstStyle>
            <a:lvl1pPr marL="179999">
              <a:spcBef>
                <a:spcPts val="400"/>
              </a:spcBef>
              <a:buBlip>
                <a:blip r:embed="rId2"/>
              </a:buBlip>
              <a:defRPr sz="1800"/>
            </a:lvl1pPr>
            <a:lvl2pPr>
              <a:spcBef>
                <a:spcPts val="400"/>
              </a:spcBef>
              <a:buBlip>
                <a:blip r:embed="rId2"/>
              </a:buBlip>
              <a:defRPr sz="1800"/>
            </a:lvl2pPr>
            <a:lvl3pPr>
              <a:spcBef>
                <a:spcPts val="400"/>
              </a:spcBef>
              <a:buChar char="o"/>
              <a:defRPr sz="1800"/>
            </a:lvl3pPr>
            <a:lvl4pPr>
              <a:spcBef>
                <a:spcPts val="400"/>
              </a:spcBef>
              <a:buBlip>
                <a:blip r:embed="rId2"/>
              </a:buBlip>
              <a:defRPr sz="1800"/>
            </a:lvl4pPr>
            <a:lvl5pPr>
              <a:spcBef>
                <a:spcPts val="400"/>
              </a:spcBef>
              <a:buBlip>
                <a:blip r:embed="rId2"/>
              </a:buBlip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881112" cy="566738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rgbClr val="A59D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609600" y="5367337"/>
            <a:ext cx="7881112" cy="4862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04823" y="6188075"/>
            <a:ext cx="3014667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pic>
        <p:nvPicPr>
          <p:cNvPr id="59" name="image3.png"/>
          <p:cNvPicPr>
            <a:picLocks noChangeAspect="1"/>
          </p:cNvPicPr>
          <p:nvPr/>
        </p:nvPicPr>
        <p:blipFill>
          <a:blip r:embed="rId2"/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4.png"/>
          <p:cNvPicPr>
            <a:picLocks noChangeAspect="1"/>
          </p:cNvPicPr>
          <p:nvPr/>
        </p:nvPicPr>
        <p:blipFill>
          <a:blip r:embed="rId3"/>
          <a:srcRect t="7932"/>
          <a:stretch>
            <a:fillRect/>
          </a:stretch>
        </p:blipFill>
        <p:spPr>
          <a:xfrm>
            <a:off x="6071399" y="5977612"/>
            <a:ext cx="2893090" cy="83576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395534" y="6074131"/>
            <a:ext cx="432048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04823" y="6188075"/>
            <a:ext cx="3014667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pic>
        <p:nvPicPr>
          <p:cNvPr id="72" name="image3.png"/>
          <p:cNvPicPr>
            <a:picLocks noChangeAspect="1"/>
          </p:cNvPicPr>
          <p:nvPr/>
        </p:nvPicPr>
        <p:blipFill>
          <a:blip r:embed="rId2"/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4.png"/>
          <p:cNvPicPr>
            <a:picLocks noChangeAspect="1"/>
          </p:cNvPicPr>
          <p:nvPr/>
        </p:nvPicPr>
        <p:blipFill>
          <a:blip r:embed="rId3"/>
          <a:srcRect t="7932"/>
          <a:stretch>
            <a:fillRect/>
          </a:stretch>
        </p:blipFill>
        <p:spPr>
          <a:xfrm>
            <a:off x="6071399" y="5977612"/>
            <a:ext cx="2893090" cy="83576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395534" y="6074131"/>
            <a:ext cx="432048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04823" y="6188075"/>
            <a:ext cx="3014667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pic>
        <p:nvPicPr>
          <p:cNvPr id="85" name="image3.png"/>
          <p:cNvPicPr>
            <a:picLocks noChangeAspect="1"/>
          </p:cNvPicPr>
          <p:nvPr/>
        </p:nvPicPr>
        <p:blipFill>
          <a:blip r:embed="rId2"/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4.png"/>
          <p:cNvPicPr>
            <a:picLocks noChangeAspect="1"/>
          </p:cNvPicPr>
          <p:nvPr/>
        </p:nvPicPr>
        <p:blipFill>
          <a:blip r:embed="rId3"/>
          <a:srcRect t="7932"/>
          <a:stretch>
            <a:fillRect/>
          </a:stretch>
        </p:blipFill>
        <p:spPr>
          <a:xfrm>
            <a:off x="6071399" y="5977612"/>
            <a:ext cx="2893090" cy="83576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395534" y="6074131"/>
            <a:ext cx="432048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half" idx="1"/>
          </p:nvPr>
        </p:nvSpPr>
        <p:spPr>
          <a:xfrm>
            <a:off x="514186" y="1600200"/>
            <a:ext cx="4038602" cy="4228947"/>
          </a:xfrm>
          <a:prstGeom prst="rect">
            <a:avLst/>
          </a:prstGeom>
        </p:spPr>
        <p:txBody>
          <a:bodyPr/>
          <a:lstStyle>
            <a:lvl1pPr marL="179999">
              <a:spcBef>
                <a:spcPts val="400"/>
              </a:spcBef>
              <a:buBlip>
                <a:blip r:embed="rId4"/>
              </a:buBlip>
              <a:defRPr sz="1800"/>
            </a:lvl1pPr>
            <a:lvl2pPr>
              <a:spcBef>
                <a:spcPts val="400"/>
              </a:spcBef>
              <a:buBlip>
                <a:blip r:embed="rId4"/>
              </a:buBlip>
              <a:defRPr sz="1800"/>
            </a:lvl2pPr>
            <a:lvl3pPr>
              <a:spcBef>
                <a:spcPts val="400"/>
              </a:spcBef>
              <a:buChar char="o"/>
              <a:defRPr sz="1800"/>
            </a:lvl3pPr>
            <a:lvl4pPr>
              <a:spcBef>
                <a:spcPts val="400"/>
              </a:spcBef>
              <a:buBlip>
                <a:blip r:embed="rId4"/>
              </a:buBlip>
              <a:defRPr sz="1800"/>
            </a:lvl4pPr>
            <a:lvl5pPr>
              <a:spcBef>
                <a:spcPts val="400"/>
              </a:spcBef>
              <a:buBlip>
                <a:blip r:embed="rId4"/>
              </a:buBlip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504823" y="6188075"/>
            <a:ext cx="3014667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pic>
        <p:nvPicPr>
          <p:cNvPr id="98" name="image3.png"/>
          <p:cNvPicPr>
            <a:picLocks noChangeAspect="1"/>
          </p:cNvPicPr>
          <p:nvPr/>
        </p:nvPicPr>
        <p:blipFill>
          <a:blip r:embed="rId2"/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4.png"/>
          <p:cNvPicPr>
            <a:picLocks noChangeAspect="1"/>
          </p:cNvPicPr>
          <p:nvPr/>
        </p:nvPicPr>
        <p:blipFill>
          <a:blip r:embed="rId3"/>
          <a:srcRect t="7932"/>
          <a:stretch>
            <a:fillRect/>
          </a:stretch>
        </p:blipFill>
        <p:spPr>
          <a:xfrm>
            <a:off x="6071399" y="5977612"/>
            <a:ext cx="2893090" cy="83576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395534" y="6074131"/>
            <a:ext cx="432048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04823" y="6188075"/>
            <a:ext cx="3014667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pic>
        <p:nvPicPr>
          <p:cNvPr id="109" name="image3.png"/>
          <p:cNvPicPr>
            <a:picLocks noChangeAspect="1"/>
          </p:cNvPicPr>
          <p:nvPr/>
        </p:nvPicPr>
        <p:blipFill>
          <a:blip r:embed="rId2"/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4.png"/>
          <p:cNvPicPr>
            <a:picLocks noChangeAspect="1"/>
          </p:cNvPicPr>
          <p:nvPr/>
        </p:nvPicPr>
        <p:blipFill>
          <a:blip r:embed="rId3"/>
          <a:srcRect t="7932"/>
          <a:stretch>
            <a:fillRect/>
          </a:stretch>
        </p:blipFill>
        <p:spPr>
          <a:xfrm>
            <a:off x="6071399" y="5977612"/>
            <a:ext cx="2893090" cy="835765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395534" y="6074131"/>
            <a:ext cx="432048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rgbClr val="A59D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54795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buBlip>
                <a:blip r:embed="rId4"/>
              </a:buBlip>
              <a:defRPr sz="1800"/>
            </a:lvl1pPr>
            <a:lvl2pPr>
              <a:spcBef>
                <a:spcPts val="400"/>
              </a:spcBef>
              <a:buBlip>
                <a:blip r:embed="rId4"/>
              </a:buBlip>
              <a:defRPr sz="1800"/>
            </a:lvl2pPr>
            <a:lvl3pPr>
              <a:spcBef>
                <a:spcPts val="400"/>
              </a:spcBef>
              <a:buBlip>
                <a:blip r:embed="rId4"/>
              </a:buBlip>
              <a:defRPr sz="1800"/>
            </a:lvl3pPr>
            <a:lvl4pPr>
              <a:spcBef>
                <a:spcPts val="400"/>
              </a:spcBef>
              <a:buBlip>
                <a:blip r:embed="rId4"/>
              </a:buBlip>
              <a:defRPr sz="1800"/>
            </a:lvl4pPr>
            <a:lvl5pPr>
              <a:spcBef>
                <a:spcPts val="400"/>
              </a:spcBef>
              <a:buBlip>
                <a:blip r:embed="rId4"/>
              </a:buBlip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half" idx="13"/>
          </p:nvPr>
        </p:nvSpPr>
        <p:spPr>
          <a:xfrm>
            <a:off x="457198" y="1435099"/>
            <a:ext cx="3008317" cy="438591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</a:pPr>
            <a:r>
              <a:rPr lang="en-US"/>
              <a:t>Edit Master text styles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504823" y="6188075"/>
            <a:ext cx="3014667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pic>
        <p:nvPicPr>
          <p:cNvPr id="123" name="image3.png"/>
          <p:cNvPicPr>
            <a:picLocks noChangeAspect="1"/>
          </p:cNvPicPr>
          <p:nvPr/>
        </p:nvPicPr>
        <p:blipFill>
          <a:blip r:embed="rId2"/>
          <a:srcRect l="1" r="1209" b="83715"/>
          <a:stretch>
            <a:fillRect/>
          </a:stretch>
        </p:blipFill>
        <p:spPr>
          <a:xfrm rot="10800000" flipH="1">
            <a:off x="-36512" y="5929028"/>
            <a:ext cx="9217025" cy="95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.png"/>
          <p:cNvPicPr>
            <a:picLocks noChangeAspect="1"/>
          </p:cNvPicPr>
          <p:nvPr/>
        </p:nvPicPr>
        <p:blipFill>
          <a:blip r:embed="rId3"/>
          <a:srcRect t="7932"/>
          <a:stretch>
            <a:fillRect/>
          </a:stretch>
        </p:blipFill>
        <p:spPr>
          <a:xfrm>
            <a:off x="6071399" y="5977612"/>
            <a:ext cx="2893090" cy="83576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395534" y="6074131"/>
            <a:ext cx="432048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www.straterra.co.nz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881112" cy="566738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rgbClr val="A59D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609600" y="5367337"/>
            <a:ext cx="7881112" cy="4862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81248" y="6337105"/>
            <a:ext cx="316832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2800">
                <a:solidFill>
                  <a:srgbClr val="0000FF"/>
                </a:solidFill>
              </a:defRPr>
            </a:pPr>
            <a:r>
              <a:rPr sz="1600" b="1" dirty="0">
                <a:solidFill>
                  <a:schemeClr val="bg1"/>
                </a:solidFill>
              </a:rPr>
              <a:t>www.MinEx.org.nz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14350" y="363538"/>
            <a:ext cx="8229600" cy="784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14350" y="1147762"/>
            <a:ext cx="8229600" cy="467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61950" marR="0" indent="-36195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80000"/>
        <a:buFontTx/>
        <a:buBlip>
          <a:blip r:embed="rId12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1pPr>
      <a:lvl2pPr marL="531812" marR="0" indent="-179387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2pPr>
      <a:lvl3pPr marL="531812" marR="0" indent="-179387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80000"/>
        <a:buFontTx/>
        <a:buBlip>
          <a:blip r:embed="rId12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3pPr>
      <a:lvl4pPr marL="531812" marR="0" indent="-179387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Blip>
          <a:blip r:embed="rId12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4pPr>
      <a:lvl5pPr marL="531812" marR="0" indent="-179387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80000"/>
        <a:buFontTx/>
        <a:buBlip>
          <a:blip r:embed="rId12"/>
        </a:buBlip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5pPr>
      <a:lvl6pPr marL="2560320" marR="0" indent="-27432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6pPr>
      <a:lvl7pPr marL="3017520" marR="0" indent="-27432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7pPr>
      <a:lvl8pPr marL="3474720" marR="0" indent="-27432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8pPr>
      <a:lvl9pPr marL="3931920" marR="0" indent="-27432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C3834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79E15-1431-4484-892F-A14F9CE5F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" b="11522"/>
          <a:stretch/>
        </p:blipFill>
        <p:spPr>
          <a:xfrm>
            <a:off x="-1" y="611424"/>
            <a:ext cx="9144000" cy="5526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9BF371-448E-4BDE-B9DE-99A208CF612E}"/>
              </a:ext>
            </a:extLst>
          </p:cNvPr>
          <p:cNvSpPr/>
          <p:nvPr/>
        </p:nvSpPr>
        <p:spPr>
          <a:xfrm>
            <a:off x="1" y="0"/>
            <a:ext cx="9144000" cy="1347488"/>
          </a:xfrm>
          <a:prstGeom prst="rect">
            <a:avLst/>
          </a:prstGeom>
          <a:solidFill>
            <a:srgbClr val="133A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Shape 140">
            <a:extLst>
              <a:ext uri="{FF2B5EF4-FFF2-40B4-BE49-F238E27FC236}">
                <a16:creationId xmlns:a16="http://schemas.microsoft.com/office/drawing/2014/main" id="{5A7D0A3F-ED8F-400F-98BF-B68266847747}"/>
              </a:ext>
            </a:extLst>
          </p:cNvPr>
          <p:cNvSpPr/>
          <p:nvPr/>
        </p:nvSpPr>
        <p:spPr>
          <a:xfrm>
            <a:off x="162588" y="396586"/>
            <a:ext cx="881882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2075"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Worker Engagement  </a:t>
            </a: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347488"/>
          </a:xfrm>
          <a:prstGeom prst="rect">
            <a:avLst/>
          </a:prstGeom>
          <a:solidFill>
            <a:srgbClr val="F8691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Shape 140"/>
          <p:cNvSpPr/>
          <p:nvPr/>
        </p:nvSpPr>
        <p:spPr>
          <a:xfrm>
            <a:off x="1479958" y="491615"/>
            <a:ext cx="6383882" cy="48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2075" algn="ctr">
              <a:defRPr sz="4400" b="1">
                <a:solidFill>
                  <a:schemeClr val="accent1"/>
                </a:solidFill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sz="3200" dirty="0">
                <a:solidFill>
                  <a:srgbClr val="FFFFFF"/>
                </a:solidFill>
              </a:rPr>
              <a:t>Health and Safety at Work Act 2015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07B1A-9F1D-43D4-8F60-77A119169991}"/>
              </a:ext>
            </a:extLst>
          </p:cNvPr>
          <p:cNvSpPr/>
          <p:nvPr/>
        </p:nvSpPr>
        <p:spPr>
          <a:xfrm>
            <a:off x="274320" y="1645920"/>
            <a:ext cx="5597974" cy="357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33A6C"/>
                </a:solidFill>
              </a:rPr>
              <a:t>Duty holders, including owners or persons conducting a business or undertaking (PCBUs), have an obligation to engage with and enable the participation and representation of workers.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400" b="1" dirty="0">
              <a:solidFill>
                <a:srgbClr val="133A6C"/>
              </a:solidFill>
            </a:endParaRPr>
          </a:p>
          <a:p>
            <a:r>
              <a:rPr lang="en-US" sz="2400" b="1" dirty="0">
                <a:solidFill>
                  <a:srgbClr val="133A6C"/>
                </a:solidFill>
              </a:rPr>
              <a:t>A PCBU should regularly discuss health and safety issues at their work with their workers.</a:t>
            </a:r>
            <a:endParaRPr lang="en-NZ" sz="2400" b="1" dirty="0">
              <a:solidFill>
                <a:srgbClr val="133A6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231D5-EDE3-4153-A18D-C21BB9B17B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60" y="1645920"/>
            <a:ext cx="2801620" cy="401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74792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347488"/>
          </a:xfrm>
          <a:prstGeom prst="rect">
            <a:avLst/>
          </a:prstGeom>
          <a:solidFill>
            <a:srgbClr val="29292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61D9D7-0A90-504D-85A5-7AACE9DA4E48}"/>
              </a:ext>
            </a:extLst>
          </p:cNvPr>
          <p:cNvSpPr/>
          <p:nvPr/>
        </p:nvSpPr>
        <p:spPr>
          <a:xfrm>
            <a:off x="1106987" y="135135"/>
            <a:ext cx="6816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nvolving workers in health and safety matters and decisions in the workplace</a:t>
            </a:r>
            <a:endParaRPr 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76B4F-D48A-43D0-AE3F-86CCB224224C}"/>
              </a:ext>
            </a:extLst>
          </p:cNvPr>
          <p:cNvSpPr/>
          <p:nvPr/>
        </p:nvSpPr>
        <p:spPr>
          <a:xfrm>
            <a:off x="156754" y="1573717"/>
            <a:ext cx="87164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SzPts val="1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Share information and decisions in a timely manner</a:t>
            </a:r>
          </a:p>
          <a:p>
            <a:pPr lvl="0" fontAlgn="base">
              <a:buSzPts val="1200"/>
              <a:tabLst>
                <a:tab pos="457200" algn="l"/>
              </a:tabLst>
            </a:pPr>
            <a:endParaRPr lang="en-NZ" sz="2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ive workers reasonable opportunities to </a:t>
            </a:r>
            <a:r>
              <a:rPr lang="en-NZ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their views, raise work health or safety issues, and contribute to the decision-making processes</a:t>
            </a:r>
          </a:p>
          <a:p>
            <a:pPr lvl="0" fontAlgn="base">
              <a:buSzPts val="1200"/>
              <a:tabLst>
                <a:tab pos="457200" algn="l"/>
              </a:tabLst>
            </a:pPr>
            <a:endParaRPr lang="en-NZ" sz="2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onsider the views of workers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The key is good 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57276-AEA6-4FC6-B8DA-858D6F4C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16" y="3466543"/>
            <a:ext cx="4031031" cy="22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5123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9144000" cy="1347488"/>
          </a:xfrm>
          <a:prstGeom prst="rect">
            <a:avLst/>
          </a:prstGeom>
          <a:solidFill>
            <a:srgbClr val="133A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6CC16-9384-3641-9032-0E4D431F179E}"/>
              </a:ext>
            </a:extLst>
          </p:cNvPr>
          <p:cNvSpPr txBox="1"/>
          <p:nvPr/>
        </p:nvSpPr>
        <p:spPr>
          <a:xfrm>
            <a:off x="860569" y="335761"/>
            <a:ext cx="742286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AU" sz="3200" b="1" dirty="0"/>
              <a:t>What does good communication look like?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883B0-4BC4-4DD1-9CFB-5C57309E2BFA}"/>
              </a:ext>
            </a:extLst>
          </p:cNvPr>
          <p:cNvSpPr/>
          <p:nvPr/>
        </p:nvSpPr>
        <p:spPr>
          <a:xfrm>
            <a:off x="310427" y="1453273"/>
            <a:ext cx="6128687" cy="368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33A6C"/>
                </a:solidFill>
                <a:latin typeface="Open Sans" charset="0"/>
              </a:rPr>
              <a:t>Top 5 communication skills</a:t>
            </a:r>
          </a:p>
          <a:p>
            <a:pPr lvl="0" fontAlgn="base">
              <a:spcAft>
                <a:spcPts val="750"/>
              </a:spcAft>
              <a:buSzPts val="1200"/>
              <a:tabLst>
                <a:tab pos="457200" algn="l"/>
              </a:tabLst>
            </a:pPr>
            <a:endParaRPr lang="en-US" sz="2000" b="1" dirty="0">
              <a:solidFill>
                <a:srgbClr val="000000"/>
              </a:solidFill>
              <a:latin typeface="Open Sans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75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Listening  </a:t>
            </a:r>
            <a:endParaRPr lang="en-NZ" sz="2400" b="1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Non-verbal communication </a:t>
            </a:r>
            <a:endParaRPr lang="en-NZ" sz="2400" b="1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Clear and concise </a:t>
            </a:r>
            <a:endParaRPr lang="en-NZ" sz="2400" b="1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Empathy </a:t>
            </a:r>
            <a:endParaRPr lang="en-NZ" sz="2400" b="1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Open-mindedness </a:t>
            </a:r>
            <a:endParaRPr lang="en-NZ" sz="24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Effective Communication – BC Training">
            <a:extLst>
              <a:ext uri="{FF2B5EF4-FFF2-40B4-BE49-F238E27FC236}">
                <a16:creationId xmlns:a16="http://schemas.microsoft.com/office/drawing/2014/main" id="{9A8810E4-1ED7-430C-84DA-2D564FDA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07536"/>
            <a:ext cx="2920476" cy="33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666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347488"/>
          </a:xfrm>
          <a:prstGeom prst="rect">
            <a:avLst/>
          </a:prstGeom>
          <a:solidFill>
            <a:srgbClr val="29292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61D9D7-0A90-504D-85A5-7AACE9DA4E48}"/>
              </a:ext>
            </a:extLst>
          </p:cNvPr>
          <p:cNvSpPr/>
          <p:nvPr/>
        </p:nvSpPr>
        <p:spPr>
          <a:xfrm>
            <a:off x="1" y="414038"/>
            <a:ext cx="91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Challenge - Changing mindsets and behaviour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76B4F-D48A-43D0-AE3F-86CCB224224C}"/>
              </a:ext>
            </a:extLst>
          </p:cNvPr>
          <p:cNvSpPr/>
          <p:nvPr/>
        </p:nvSpPr>
        <p:spPr>
          <a:xfrm>
            <a:off x="269547" y="1215082"/>
            <a:ext cx="5108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133A6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6C"/>
                </a:solidFill>
              </a:rPr>
              <a:t>Personal stories are very powerful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6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6C"/>
                </a:solidFill>
              </a:rPr>
              <a:t>Challenge the belief that “it won’t happen”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6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6C"/>
                </a:solidFill>
              </a:rPr>
              <a:t>Put in the time (conversations)		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6C"/>
                </a:solidFill>
              </a:rPr>
              <a:t>Put yourself in their shoes</a:t>
            </a:r>
          </a:p>
          <a:p>
            <a:endParaRPr lang="en-US" sz="2400" b="1" dirty="0">
              <a:solidFill>
                <a:srgbClr val="133A6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6C"/>
                </a:solidFill>
              </a:rPr>
              <a:t>May need to just manage behaviour		</a:t>
            </a:r>
            <a:r>
              <a:rPr lang="en-US" b="1" dirty="0">
                <a:solidFill>
                  <a:srgbClr val="133A6C"/>
                </a:solidFill>
                <a:latin typeface="Open Sans" charset="0"/>
              </a:rPr>
              <a:t>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13656-96A4-4804-986D-8F1DA2B8F3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13" y="3187456"/>
            <a:ext cx="3405930" cy="2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2458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Human Nature of Shortcutting Safety at Work: Three Things to Consider |  Safety Talk Ideas">
            <a:extLst>
              <a:ext uri="{FF2B5EF4-FFF2-40B4-BE49-F238E27FC236}">
                <a16:creationId xmlns:a16="http://schemas.microsoft.com/office/drawing/2014/main" id="{03CEC334-5BB5-4A93-840B-9A94FD5C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554480"/>
            <a:ext cx="4698969" cy="43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1347488"/>
          </a:xfrm>
          <a:prstGeom prst="rect">
            <a:avLst/>
          </a:prstGeom>
          <a:solidFill>
            <a:srgbClr val="F8691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Shape 140"/>
          <p:cNvSpPr/>
          <p:nvPr/>
        </p:nvSpPr>
        <p:spPr>
          <a:xfrm>
            <a:off x="950912" y="429128"/>
            <a:ext cx="7242175" cy="48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2075" algn="ctr">
              <a:defRPr sz="4400" b="1">
                <a:solidFill>
                  <a:schemeClr val="accent1"/>
                </a:solidFill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sz="3200" dirty="0" err="1">
                <a:solidFill>
                  <a:srgbClr val="FFFFFF"/>
                </a:solidFill>
              </a:rPr>
              <a:t>Behaviour</a:t>
            </a:r>
            <a:r>
              <a:rPr lang="en-US" sz="3200" dirty="0">
                <a:solidFill>
                  <a:srgbClr val="FFFFFF"/>
                </a:solidFill>
              </a:rPr>
              <a:t> is influenced by consequences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07B1A-9F1D-43D4-8F60-77A119169991}"/>
              </a:ext>
            </a:extLst>
          </p:cNvPr>
          <p:cNvSpPr/>
          <p:nvPr/>
        </p:nvSpPr>
        <p:spPr>
          <a:xfrm>
            <a:off x="160414" y="1250257"/>
            <a:ext cx="42328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133A6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>
                <a:solidFill>
                  <a:srgbClr val="133A6C"/>
                </a:solidFill>
              </a:rPr>
              <a:t>ositive or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133A6C"/>
                </a:solidFill>
              </a:rPr>
              <a:t>egative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6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133A6C"/>
                </a:solidFill>
              </a:rPr>
              <a:t>mmediate or Future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6C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>
                <a:solidFill>
                  <a:srgbClr val="133A6C"/>
                </a:solidFill>
              </a:rPr>
              <a:t>ertain or Uncertain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FF0000"/>
                </a:solidFill>
                <a:latin typeface="Open Sans" charset="0"/>
              </a:rPr>
              <a:t>PICs and NICs are very powerful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33A6C"/>
              </a:solidFill>
              <a:latin typeface="Open Sans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33A6C"/>
              </a:solidFill>
              <a:latin typeface="Open Sans" charset="0"/>
            </a:endParaRPr>
          </a:p>
        </p:txBody>
      </p:sp>
      <p:pic>
        <p:nvPicPr>
          <p:cNvPr id="1026" name="Picture 2" descr="7 Vietnamese Dead, 5 In Coma After Taking Drugs At Music Festival">
            <a:extLst>
              <a:ext uri="{FF2B5EF4-FFF2-40B4-BE49-F238E27FC236}">
                <a16:creationId xmlns:a16="http://schemas.microsoft.com/office/drawing/2014/main" id="{2E3E45AC-7CE1-4E33-85B6-DAE71F3D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4343831"/>
            <a:ext cx="2406723" cy="16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5986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9144000" cy="1347488"/>
          </a:xfrm>
          <a:prstGeom prst="rect">
            <a:avLst/>
          </a:prstGeom>
          <a:solidFill>
            <a:srgbClr val="133A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6CC16-9384-3641-9032-0E4D431F179E}"/>
              </a:ext>
            </a:extLst>
          </p:cNvPr>
          <p:cNvSpPr txBox="1"/>
          <p:nvPr/>
        </p:nvSpPr>
        <p:spPr>
          <a:xfrm>
            <a:off x="1" y="381358"/>
            <a:ext cx="914399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AU" sz="3200" b="1" dirty="0"/>
              <a:t>How do you engage with workers?</a:t>
            </a:r>
          </a:p>
        </p:txBody>
      </p:sp>
      <p:pic>
        <p:nvPicPr>
          <p:cNvPr id="6" name="Picture 5" descr="[image] WEPR infographic - ask questions, share ideas. ">
            <a:extLst>
              <a:ext uri="{FF2B5EF4-FFF2-40B4-BE49-F238E27FC236}">
                <a16:creationId xmlns:a16="http://schemas.microsoft.com/office/drawing/2014/main" id="{14FEDF5A-3095-456B-9BD5-FAE1D45A01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554321"/>
            <a:ext cx="5593797" cy="44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16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93"/>
            <a:ext cx="9144000" cy="1347488"/>
          </a:xfrm>
          <a:prstGeom prst="rect">
            <a:avLst/>
          </a:prstGeom>
          <a:solidFill>
            <a:srgbClr val="29292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61D9D7-0A90-504D-85A5-7AACE9DA4E48}"/>
              </a:ext>
            </a:extLst>
          </p:cNvPr>
          <p:cNvSpPr/>
          <p:nvPr/>
        </p:nvSpPr>
        <p:spPr>
          <a:xfrm>
            <a:off x="3560718" y="398649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Examples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76B4F-D48A-43D0-AE3F-86CCB224224C}"/>
              </a:ext>
            </a:extLst>
          </p:cNvPr>
          <p:cNvSpPr/>
          <p:nvPr/>
        </p:nvSpPr>
        <p:spPr>
          <a:xfrm>
            <a:off x="0" y="1516172"/>
            <a:ext cx="89219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133A6C"/>
                </a:solidFill>
              </a:rPr>
              <a:t>A company introduced a whiteboard where people can proactively write up any health and safety issues, and a deadline is set for resolving them. All issues get added to the board, and workers are updated on progress at meetings.</a:t>
            </a:r>
          </a:p>
          <a:p>
            <a:endParaRPr lang="en-NZ" sz="2000" b="1" dirty="0">
              <a:solidFill>
                <a:srgbClr val="133A6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133A6C"/>
                </a:solidFill>
              </a:rPr>
              <a:t>At this quarry, the site shuts production for one day per month. A skeleton crew continue </a:t>
            </a:r>
            <a:r>
              <a:rPr lang="en-NZ" sz="2000" b="1">
                <a:solidFill>
                  <a:srgbClr val="133A6C"/>
                </a:solidFill>
              </a:rPr>
              <a:t>with sales, </a:t>
            </a:r>
            <a:r>
              <a:rPr lang="en-NZ" sz="2000" b="1" dirty="0">
                <a:solidFill>
                  <a:srgbClr val="133A6C"/>
                </a:solidFill>
              </a:rPr>
              <a:t>and the rest of </a:t>
            </a:r>
            <a:r>
              <a:rPr lang="en-NZ" sz="2000" b="1">
                <a:solidFill>
                  <a:srgbClr val="133A6C"/>
                </a:solidFill>
              </a:rPr>
              <a:t>the site </a:t>
            </a:r>
            <a:r>
              <a:rPr lang="en-NZ" sz="2000" b="1" dirty="0">
                <a:solidFill>
                  <a:srgbClr val="133A6C"/>
                </a:solidFill>
              </a:rPr>
              <a:t>complete safety training, conduct safety inspections, review safe work procedures and a site safety meeting is conducted.</a:t>
            </a:r>
            <a:endParaRPr lang="en-NZ" sz="20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ea typeface="Calibri" panose="020F0502020204030204" pitchFamily="34" charset="0"/>
              </a:rPr>
              <a:t>er work distractions.</a:t>
            </a:r>
            <a:endParaRPr lang="en-NZ" sz="2000" dirty="0">
              <a:effectLst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133A6C"/>
                </a:solidFill>
              </a:rPr>
              <a:t>The Senior Leadership Team are required to undertake specific interactions with workers. Topics to discuss include; their personal motivations for being here, what they like/don’t like about their job, any specific hazards they see on the site, questions about their job, hazards, issues, any previous incidents with the work they are undertaking etc.</a:t>
            </a:r>
            <a:r>
              <a:rPr lang="en-US" sz="2000" b="1" dirty="0">
                <a:solidFill>
                  <a:srgbClr val="133A6C"/>
                </a:solidFill>
              </a:rPr>
              <a:t>		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33A6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33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49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0">
            <a:extLst>
              <a:ext uri="{FF2B5EF4-FFF2-40B4-BE49-F238E27FC236}">
                <a16:creationId xmlns:a16="http://schemas.microsoft.com/office/drawing/2014/main" id="{5A7D0A3F-ED8F-400F-98BF-B68266847747}"/>
              </a:ext>
            </a:extLst>
          </p:cNvPr>
          <p:cNvSpPr/>
          <p:nvPr/>
        </p:nvSpPr>
        <p:spPr>
          <a:xfrm>
            <a:off x="162587" y="73581"/>
            <a:ext cx="8818826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92075"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sz="3600" b="0" dirty="0">
                <a:solidFill>
                  <a:srgbClr val="FFFFFF"/>
                </a:solidFill>
              </a:rPr>
              <a:t>Introduction to Health and Safety Management Systems</a:t>
            </a:r>
            <a:endParaRPr sz="3600" b="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BDDD5-9D78-45F6-8E04-C5E3DB31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9" y="158596"/>
            <a:ext cx="8461981" cy="1658256"/>
          </a:xfrm>
          <a:prstGeom prst="rect">
            <a:avLst/>
          </a:prstGeom>
        </p:spPr>
      </p:pic>
      <p:sp>
        <p:nvSpPr>
          <p:cNvPr id="8" name="Shape 216">
            <a:extLst>
              <a:ext uri="{FF2B5EF4-FFF2-40B4-BE49-F238E27FC236}">
                <a16:creationId xmlns:a16="http://schemas.microsoft.com/office/drawing/2014/main" id="{21AF1C6E-5694-4C0B-AAEE-FEC2102F9996}"/>
              </a:ext>
            </a:extLst>
          </p:cNvPr>
          <p:cNvSpPr/>
          <p:nvPr/>
        </p:nvSpPr>
        <p:spPr>
          <a:xfrm>
            <a:off x="2683642" y="1570507"/>
            <a:ext cx="4474804" cy="403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Pct val="100000"/>
              <a:defRPr sz="1600" b="1"/>
            </a:pPr>
            <a:r>
              <a:rPr lang="en-US" sz="2800" dirty="0">
                <a:solidFill>
                  <a:srgbClr val="133A6C"/>
                </a:solidFill>
              </a:rPr>
              <a:t>		</a:t>
            </a:r>
            <a:r>
              <a:rPr lang="en-US" sz="3200" dirty="0">
                <a:solidFill>
                  <a:srgbClr val="133A6C"/>
                </a:solidFill>
              </a:rPr>
              <a:t>	</a:t>
            </a:r>
            <a:r>
              <a:rPr lang="en-US" sz="2800" dirty="0">
                <a:solidFill>
                  <a:srgbClr val="133A6C"/>
                </a:solidFill>
              </a:rPr>
              <a:t>		</a:t>
            </a:r>
          </a:p>
          <a:p>
            <a:pPr>
              <a:buSzPct val="100000"/>
              <a:defRPr sz="1600" b="1"/>
            </a:pPr>
            <a:endParaRPr lang="en-US" sz="2800" dirty="0">
              <a:solidFill>
                <a:srgbClr val="133A6C"/>
              </a:solidFill>
            </a:endParaRPr>
          </a:p>
          <a:p>
            <a:pPr>
              <a:buSzPct val="100000"/>
              <a:defRPr sz="1600" b="1"/>
            </a:pPr>
            <a:endParaRPr lang="en-US" sz="2800" dirty="0">
              <a:solidFill>
                <a:srgbClr val="133A6C"/>
              </a:solidFill>
            </a:endParaRPr>
          </a:p>
          <a:p>
            <a:pPr>
              <a:buSzPct val="100000"/>
              <a:defRPr sz="1600" b="1"/>
            </a:pPr>
            <a:endParaRPr lang="en-US" sz="2800" dirty="0">
              <a:solidFill>
                <a:srgbClr val="133A6C"/>
              </a:solidFill>
            </a:endParaRPr>
          </a:p>
          <a:p>
            <a:pPr>
              <a:buSzPct val="100000"/>
              <a:defRPr sz="1600" b="1"/>
            </a:pPr>
            <a:r>
              <a:rPr lang="en-US" sz="2800" dirty="0">
                <a:solidFill>
                  <a:srgbClr val="133A6C"/>
                </a:solidFill>
              </a:rPr>
              <a:t>Wayne Scott                             </a:t>
            </a:r>
          </a:p>
          <a:p>
            <a:pPr>
              <a:buSzPct val="100000"/>
              <a:defRPr sz="1600" b="1"/>
            </a:pPr>
            <a:endParaRPr lang="en-US" sz="2800" dirty="0">
              <a:solidFill>
                <a:srgbClr val="133A6C"/>
              </a:solidFill>
            </a:endParaRPr>
          </a:p>
          <a:p>
            <a:pPr>
              <a:buSzPct val="100000"/>
              <a:defRPr sz="1600" b="1"/>
            </a:pPr>
            <a:r>
              <a:rPr lang="en-US" sz="2800" dirty="0">
                <a:solidFill>
                  <a:srgbClr val="133A6C"/>
                </a:solidFill>
              </a:rPr>
              <a:t>Email: wayne@minex.org.nz            </a:t>
            </a:r>
          </a:p>
          <a:p>
            <a:pPr>
              <a:buSzPct val="100000"/>
              <a:defRPr sz="1600" b="1"/>
            </a:pPr>
            <a:r>
              <a:rPr lang="en-US" sz="2800" dirty="0">
                <a:solidFill>
                  <a:srgbClr val="133A6C"/>
                </a:solidFill>
              </a:rPr>
              <a:t>Mobile: 021 944 336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257197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TRATERRA POWERPOINT TEMPLATE 2013">
  <a:themeElements>
    <a:clrScheme name="STRATERRA POWERPOINT TEMPLATE 2013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CE8E00"/>
      </a:accent1>
      <a:accent2>
        <a:srgbClr val="988F86"/>
      </a:accent2>
      <a:accent3>
        <a:srgbClr val="686868"/>
      </a:accent3>
      <a:accent4>
        <a:srgbClr val="494429"/>
      </a:accent4>
      <a:accent5>
        <a:srgbClr val="366092"/>
      </a:accent5>
      <a:accent6>
        <a:srgbClr val="A87400"/>
      </a:accent6>
      <a:hlink>
        <a:srgbClr val="0000FF"/>
      </a:hlink>
      <a:folHlink>
        <a:srgbClr val="FF00FF"/>
      </a:folHlink>
    </a:clrScheme>
    <a:fontScheme name="STRATERRA POWERPOINT TEMPLATE 201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ATERRA POWERPOIN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H&amp;S Roadmap QuarryNZ 2018 new template.pptx" id="{56793353-CB5A-46A1-B75A-ED0E67165C64}" vid="{AF78493F-8478-4F2F-B63A-33C450BF40A4}"/>
    </a:ext>
  </a:extLst>
</a:theme>
</file>

<file path=ppt/theme/theme2.xml><?xml version="1.0" encoding="utf-8"?>
<a:theme xmlns:a="http://schemas.openxmlformats.org/drawingml/2006/main" name="STRATERRA POWERPOINT TEMPLATE 2013">
  <a:themeElements>
    <a:clrScheme name="STRATERRA POWERPOINT TEMPLAT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8E00"/>
      </a:accent1>
      <a:accent2>
        <a:srgbClr val="988F86"/>
      </a:accent2>
      <a:accent3>
        <a:srgbClr val="686868"/>
      </a:accent3>
      <a:accent4>
        <a:srgbClr val="494429"/>
      </a:accent4>
      <a:accent5>
        <a:srgbClr val="366092"/>
      </a:accent5>
      <a:accent6>
        <a:srgbClr val="A87400"/>
      </a:accent6>
      <a:hlink>
        <a:srgbClr val="0000FF"/>
      </a:hlink>
      <a:folHlink>
        <a:srgbClr val="FF00FF"/>
      </a:folHlink>
    </a:clrScheme>
    <a:fontScheme name="STRATERRA POWERPOINT TEMPLATE 201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ATERRA POWERPOIN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B60749CDD1324699575B83BB3864F8" ma:contentTypeVersion="12" ma:contentTypeDescription="Create a new document." ma:contentTypeScope="" ma:versionID="aa7cb77467a3deb09217437897fef269">
  <xsd:schema xmlns:xsd="http://www.w3.org/2001/XMLSchema" xmlns:xs="http://www.w3.org/2001/XMLSchema" xmlns:p="http://schemas.microsoft.com/office/2006/metadata/properties" xmlns:ns2="9b9651ff-6e75-4147-8071-318815fcd4a5" xmlns:ns3="914d7ee5-d504-4bff-a09c-cd2b9911ef33" targetNamespace="http://schemas.microsoft.com/office/2006/metadata/properties" ma:root="true" ma:fieldsID="987517ad956505e4978935282417c5dc" ns2:_="" ns3:_="">
    <xsd:import namespace="9b9651ff-6e75-4147-8071-318815fcd4a5"/>
    <xsd:import namespace="914d7ee5-d504-4bff-a09c-cd2b9911e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51ff-6e75-4147-8071-318815fcd4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d7ee5-d504-4bff-a09c-cd2b9911ef3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D7F08-1800-473E-A003-8E15D972D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61485-7449-4B3E-840F-33F606B5AD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94C174-0C67-4264-AE36-622A38232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9651ff-6e75-4147-8071-318815fcd4a5"/>
    <ds:schemaRef ds:uri="914d7ee5-d504-4bff-a09c-cd2b9911e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MinEx powerpoint template 2018</Template>
  <TotalTime>749</TotalTime>
  <Words>388</Words>
  <Application>Microsoft Office PowerPoint</Application>
  <PresentationFormat>On-screen Show (4:3)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Symbol</vt:lpstr>
      <vt:lpstr>STRATERRA POWERPOINT TEMPLATE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Lynley Lewis</dc:creator>
  <cp:lastModifiedBy>Tessa Stretton</cp:lastModifiedBy>
  <cp:revision>49</cp:revision>
  <dcterms:created xsi:type="dcterms:W3CDTF">2018-07-31T22:29:21Z</dcterms:created>
  <dcterms:modified xsi:type="dcterms:W3CDTF">2021-03-09T00:02:34Z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0x010100C7B60749CDD1324699575B83BB3864F8</vt:lpwstr>
  </property>
  <property fmtid="{D5CDD505-2E9C-101B-9397-08002B2CF9AE}" pid="3" name="Order">
    <vt:r8>100</vt:r8>
  </property>
</Properties>
</file>